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386" y="-8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47F67-77F6-4CCA-871F-61BA8A08458E}" type="datetimeFigureOut">
              <a:rPr lang="fr-FR" smtClean="0"/>
              <a:t>13/11/2014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3B091-ECAC-45F1-BF01-1EE1F7B9BB8B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SysML_Use_Case_Diagram__Cas_utilisation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7704" y="620688"/>
            <a:ext cx="4464496" cy="2376264"/>
          </a:xfrm>
          <a:prstGeom prst="rect">
            <a:avLst/>
          </a:prstGeom>
        </p:spPr>
      </p:pic>
      <p:pic>
        <p:nvPicPr>
          <p:cNvPr id="5" name="Image 4" descr="SysML_Requirements_Table__Tableau_des_exigences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1600" y="2924944"/>
            <a:ext cx="7560840" cy="33843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:\COURS-2014-2015\PTSI-15-Travaux-Pratiques\05-TP-Liaisons-Cinémat\Documents\CompresseurClimatiseur\TP compresseur\dessin admission culass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12576" y="-315416"/>
            <a:ext cx="10485438" cy="75104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ysML_Requirements_Diagram__Exigences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4452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ysML_Block_Definition_Diagram__Winch_Lewmar__Définition_de_blocs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1520" y="764704"/>
            <a:ext cx="8892480" cy="51125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SysML_Internal_Block_Diagram__Winch_Lewmar__Winch_Lewmar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1520" y="260648"/>
            <a:ext cx="8892480" cy="58326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COURS-2014-2015\PTSI-15-Travaux-Pratiques\05-TP-Liaisons-Cinémat\Analyser_Modeliser_Cin\Moteur_Pompe_Hydraulique\Pmp-Pist-R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025" y="444500"/>
            <a:ext cx="8488363" cy="59674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:\COURS-2014-2015\PTSI-15-Travaux-Pratiques\05-TP-Liaisons-Cinémat\Analyser_Modeliser_Cin\Moteur_Pompe_Hydraulique\Mot-Hydraul-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915801" cy="6381328"/>
          </a:xfrm>
          <a:prstGeom prst="rect">
            <a:avLst/>
          </a:prstGeom>
          <a:noFill/>
        </p:spPr>
      </p:pic>
      <p:pic>
        <p:nvPicPr>
          <p:cNvPr id="2051" name="Picture 3" descr="F:\COURS-2014-2015\PTSI-15-Travaux-Pratiques\05-TP-Liaisons-Cinémat\Analyser_Modeliser_Cin\Moteur_Pompe_Hydraulique\Mot-Hydraul-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2048" y="0"/>
            <a:ext cx="4831952" cy="648714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COURS-2014-2015\PTSI-15-Travaux-Pratiques\05-TP-Liaisons-Cinémat\Analyser_Modeliser_Cin\Moteur_Pompe_Hydraulique\Mot-Hydraul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0"/>
            <a:ext cx="5132424" cy="68905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:\COURS-2014-2015\PTSI-15-Travaux-Pratiques\05-TP-Liaisons-Cinémat\Documents\CompresseurClimatiseur\TP compresseur\dessin complet compresseu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1065213" y="-1381125"/>
            <a:ext cx="7013575" cy="96218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COURS-2014-2015\PTSI-15-Travaux-Pratiques\05-TP-Liaisons-Cinémat\Documents\CompresseurClimatiseur\TP compresseur\correction couleur partitionnem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46113" y="-301625"/>
            <a:ext cx="10436226" cy="7461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Affichage à l'écran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JPP</dc:creator>
  <cp:lastModifiedBy>JPP</cp:lastModifiedBy>
  <cp:revision>4</cp:revision>
  <dcterms:created xsi:type="dcterms:W3CDTF">2014-11-13T20:15:43Z</dcterms:created>
  <dcterms:modified xsi:type="dcterms:W3CDTF">2014-11-13T20:25:59Z</dcterms:modified>
</cp:coreProperties>
</file>

<file path=docProps/thumbnail.jpeg>
</file>